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7A7FB5F-E43F-58E6-8137-971BB28F4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97"/>
            <a:ext cx="9739745" cy="25363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1820B8F-37AD-A677-C038-ECB155052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95147"/>
            <a:ext cx="12192000" cy="1015664"/>
          </a:xfrm>
        </p:spPr>
        <p:txBody>
          <a:bodyPr>
            <a:noAutofit/>
          </a:bodyPr>
          <a:lstStyle/>
          <a:p>
            <a:pPr algn="ctr"/>
            <a:r>
              <a:rPr lang="fr-FR" sz="66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Développez vos perceptions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78068112-0A69-90A0-36B7-E9D3F0170F19}"/>
              </a:ext>
            </a:extLst>
          </p:cNvPr>
          <p:cNvSpPr txBox="1">
            <a:spLocks/>
          </p:cNvSpPr>
          <p:nvPr/>
        </p:nvSpPr>
        <p:spPr>
          <a:xfrm>
            <a:off x="-15629" y="3833481"/>
            <a:ext cx="12192000" cy="1520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Ecouter et analyser ses ressentis.</a:t>
            </a:r>
          </a:p>
          <a:p>
            <a:pPr algn="ctr"/>
            <a:r>
              <a:rPr lang="fr-FR" sz="3600" b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Recevoir les messages de la nature, de son âme, de ses guides. </a:t>
            </a:r>
          </a:p>
          <a:p>
            <a:pPr algn="ctr"/>
            <a:r>
              <a:rPr lang="fr-FR" sz="3600" b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Savoir utiliser les informations.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4ED38F3-C8E3-2504-0A3B-A753CF6D26E3}"/>
              </a:ext>
            </a:extLst>
          </p:cNvPr>
          <p:cNvSpPr txBox="1"/>
          <p:nvPr/>
        </p:nvSpPr>
        <p:spPr>
          <a:xfrm flipH="1">
            <a:off x="-15629" y="59038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solidFill>
                  <a:schemeClr val="bg1"/>
                </a:solidFill>
              </a:rPr>
              <a:t>Inscription</a:t>
            </a:r>
            <a:r>
              <a:rPr lang="fr-FR" sz="2800" b="1" i="1" dirty="0">
                <a:solidFill>
                  <a:schemeClr val="bg1"/>
                </a:solidFill>
              </a:rPr>
              <a:t> : 06 31 45 72 13</a:t>
            </a:r>
          </a:p>
          <a:p>
            <a:pPr algn="ctr"/>
            <a:r>
              <a:rPr lang="fr-FR" sz="2800" b="1" i="1" u="sng" dirty="0">
                <a:solidFill>
                  <a:schemeClr val="bg1"/>
                </a:solidFill>
              </a:rPr>
              <a:t>Infos</a:t>
            </a:r>
            <a:r>
              <a:rPr lang="fr-FR" sz="2800" b="1" i="1" dirty="0">
                <a:solidFill>
                  <a:schemeClr val="bg1"/>
                </a:solidFill>
              </a:rPr>
              <a:t> : www.enallantverssoi.fr/evenements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0CD17F-036F-40F8-B545-1E57218C85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53411" y="0"/>
            <a:ext cx="2533393" cy="25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08505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45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Century Gothic</vt:lpstr>
      <vt:lpstr>Wingdings 3</vt:lpstr>
      <vt:lpstr>Brin</vt:lpstr>
      <vt:lpstr>Développez vos perceptions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Rayonner la Joie d’Etre Soi Week-end du 9 au 11 septembre</dc:title>
  <dc:creator>Chris .........</dc:creator>
  <cp:lastModifiedBy>Chris .........</cp:lastModifiedBy>
  <cp:revision>29</cp:revision>
  <dcterms:created xsi:type="dcterms:W3CDTF">2022-07-26T14:10:42Z</dcterms:created>
  <dcterms:modified xsi:type="dcterms:W3CDTF">2023-06-18T07:26:11Z</dcterms:modified>
</cp:coreProperties>
</file>